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リングノート マット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)､PP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152×211×12mm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ブラックとホワイトの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色ラインナップから選べる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サイズのノートです。どんなデザインにもマッチするシンプルな仕様ですので、ノベルティにも記念用にも幅広くご活用いただけます。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910B805-7F84-644C-AAA2-095F1C597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77" y="1521690"/>
            <a:ext cx="4121391" cy="32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79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2024-07-25T02:48:40Z</dcterms:modified>
</cp:coreProperties>
</file>