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文具まとめて持ち運びポーチ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材：ポリエステル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115×210×20mm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ペンケースとして、コスメケースとして、また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ケーブルやバッテリーなどを入れるモバイルグッズ入れとしても利用できる万能ポーチです。カラーバリエーションは全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BBB11CA-E29B-8247-A81A-1E41868CE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50" y="1532049"/>
            <a:ext cx="4182360" cy="340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64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2024-07-25T02:48:41Z</dcterms:modified>
</cp:coreProperties>
</file>