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アイスクリームスプーン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材：アルミ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26×100×6mm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台紙）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台紙面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考：シルバー・ブラック・シャンパンゴールド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手の体温が伝わりやすいアルミ素材のアイスクリーム専用スプーンです。カチカチに固いアイスクリームを早く食べたい方におすすめ。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色のカラーバリエーションからお選びいただけます。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8423D46-BBC5-884E-8B5E-D2740B363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104" y="1496155"/>
            <a:ext cx="3212303" cy="33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80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2024-07-25T02:48:41Z</dcterms:modified>
</cp:coreProperties>
</file>