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カスタムデザイン付箋 スタンド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60×70×8mm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カバーを山折りにするとポップに出来る見た目も可愛い付箋です。こちらはオリジナル名入れ必須商品となっており、フルカラープリントも可能ですので販促用などに是非ご活用ください。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FB14CCB-955B-2545-A34F-FCFE750FB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503" y="1418716"/>
            <a:ext cx="3431170" cy="35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72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2024-07-25T02:48:42Z</dcterms:modified>
</cp:coreProperties>
</file>