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シャツ型の見た目がインパクトあって可愛い付箋です。こちらはオリジナル名入れ必須商品となっており、フルカラープリントも可能ですのでノベルティ用などに是非ご活用ください。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7E0B7D3-233A-7B44-A793-7A6BFC976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71" y="1457360"/>
            <a:ext cx="3425703" cy="36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2024-07-25T02:48:42Z</dcterms:modified>
</cp:coreProperties>
</file>