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96" d="100"/>
          <a:sy n="196" d="100"/>
        </p:scale>
        <p:origin x="112" y="57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944DE6CF-7B0F-984C-B9DC-14CD393424C2}"/>
              </a:ext>
            </a:extLst>
          </p:cNvPr>
          <p:cNvPicPr>
            <a:picLocks noChangeAspect="1"/>
          </p:cNvPicPr>
          <p:nvPr/>
        </p:nvPicPr>
        <p:blipFill>
          <a:blip r:embed="rId3"/>
          <a:stretch>
            <a:fillRect/>
          </a:stretch>
        </p:blipFill>
        <p:spPr>
          <a:xfrm>
            <a:off x="567287" y="1332220"/>
            <a:ext cx="4001523" cy="3864650"/>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ZaLatto</a:t>
            </a:r>
            <a:r>
              <a:rPr lang="ja-JP" altLang="en-US" sz="2000">
                <a:solidFill>
                  <a:schemeClr val="bg1"/>
                </a:solidFill>
                <a:latin typeface="Meiryo UI" panose="020B0604030504040204" pitchFamily="34" charset="-128"/>
                <a:ea typeface="Meiryo UI" panose="020B0604030504040204" pitchFamily="34" charset="-128"/>
              </a:rPr>
              <a:t>サーモマグ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18-8</a:t>
            </a:r>
            <a:r>
              <a:rPr lang="ja-JP" altLang="en-US" sz="900">
                <a:latin typeface="Meiryo UI" panose="020B0604030504040204" pitchFamily="34" charset="-128"/>
                <a:ea typeface="Meiryo UI" panose="020B0604030504040204" pitchFamily="34" charset="-128"/>
              </a:rPr>
              <a:t>）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φ85×82</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330ml</a:t>
            </a:r>
          </a:p>
          <a:p>
            <a:r>
              <a:rPr lang="ja-JP" altLang="en-US" sz="900">
                <a:latin typeface="Meiryo UI" panose="020B0604030504040204" pitchFamily="34" charset="-128"/>
                <a:ea typeface="Meiryo UI" panose="020B0604030504040204" pitchFamily="34" charset="-128"/>
              </a:rPr>
              <a:t>取説付（紙箱面）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考：レッド・ネイビー・ブラック・グレー・カーキ・ホワイト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あえてざらっとした手触りの塗装を表面に施したステンレス素材と、外せるハンドルが特徴のお洒落なマグです。カラー展開は全</a:t>
            </a:r>
            <a:r>
              <a:rPr lang="en-US" altLang="ja-JP" sz="1600" dirty="0">
                <a:latin typeface="Meiryo UI" panose="020B0604030504040204" pitchFamily="34" charset="-128"/>
                <a:ea typeface="Meiryo UI" panose="020B0604030504040204" pitchFamily="34" charset="-128"/>
              </a:rPr>
              <a:t>6</a:t>
            </a:r>
            <a:r>
              <a:rPr lang="ja-JP" altLang="en-US" sz="1600">
                <a:latin typeface="Meiryo UI" panose="020B0604030504040204" pitchFamily="34" charset="-128"/>
                <a:ea typeface="Meiryo UI" panose="020B0604030504040204" pitchFamily="34" charset="-128"/>
              </a:rPr>
              <a:t>色と豊富ですのでオリジナル名入れに合わせてお選びください。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519</TotalTime>
  <Words>89</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239</cp:revision>
  <cp:lastPrinted>2021-07-20T08:57:41Z</cp:lastPrinted>
  <dcterms:created xsi:type="dcterms:W3CDTF">2021-06-21T09:41:39Z</dcterms:created>
  <dcterms:modified xsi:type="dcterms:W3CDTF">2024-07-25T02:48:44Z</dcterms:modified>
</cp:coreProperties>
</file>