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48" y="6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サーモタンブラー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付属品：取説付（紙箱面）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あえてざらっとした手触りの塗装を表面に施したステンレス素材と、丸みを持たせた底の形状が特徴のタンブラー。カラー展開は全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EB701D-282B-9044-B7E3-3A02F22F6198}"/>
              </a:ext>
            </a:extLst>
          </p:cNvPr>
          <p:cNvPicPr>
            <a:picLocks noChangeAspect="1"/>
          </p:cNvPicPr>
          <p:nvPr/>
        </p:nvPicPr>
        <p:blipFill>
          <a:blip r:embed="rId5"/>
          <a:stretch>
            <a:fillRect/>
          </a:stretch>
        </p:blipFill>
        <p:spPr>
          <a:xfrm>
            <a:off x="662866" y="1362932"/>
            <a:ext cx="3680556" cy="368799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2024-07-25T02:48:44Z</dcterms:modified>
</cp:coreProperties>
</file>