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90" d="100"/>
          <a:sy n="190" d="100"/>
        </p:scale>
        <p:origin x="608" y="7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サーモハンドルスリムボトル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φ65×243</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450ml</a:t>
            </a:r>
          </a:p>
          <a:p>
            <a:r>
              <a:rPr lang="ja-JP" altLang="en-US" sz="900">
                <a:latin typeface="Meiryo UI" panose="020B0604030504040204" pitchFamily="34" charset="-128"/>
                <a:ea typeface="Meiryo UI" panose="020B0604030504040204" pitchFamily="34" charset="-128"/>
              </a:rPr>
              <a:t>付属品：取説付（紙箱面）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あえてざらっとした手触りの塗装を表面に施したステンレス素材とハンドルが特徴のスリムボトルです。カラーバリエーションは全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7A965B0-9F68-6D48-9B45-0BFCE3CF7B69}"/>
              </a:ext>
            </a:extLst>
          </p:cNvPr>
          <p:cNvPicPr>
            <a:picLocks noChangeAspect="1"/>
          </p:cNvPicPr>
          <p:nvPr/>
        </p:nvPicPr>
        <p:blipFill>
          <a:blip r:embed="rId5"/>
          <a:stretch>
            <a:fillRect/>
          </a:stretch>
        </p:blipFill>
        <p:spPr>
          <a:xfrm>
            <a:off x="822098" y="1491914"/>
            <a:ext cx="3454601" cy="348517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92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2024-07-25T02:48:45Z</dcterms:modified>
</cp:coreProperties>
</file>