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96" d="100"/>
          <a:sy n="196" d="100"/>
        </p:scale>
        <p:origin x="168" y="45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err="1">
                <a:solidFill>
                  <a:schemeClr val="bg1"/>
                </a:solidFill>
                <a:latin typeface="Meiryo UI" panose="020B0604030504040204" pitchFamily="34" charset="-128"/>
                <a:ea typeface="Meiryo UI" panose="020B0604030504040204" pitchFamily="34" charset="-128"/>
              </a:rPr>
              <a:t>ZaLatto</a:t>
            </a:r>
            <a:r>
              <a:rPr lang="ja-JP" altLang="en-US" sz="2000">
                <a:solidFill>
                  <a:schemeClr val="bg1"/>
                </a:solidFill>
                <a:latin typeface="Meiryo UI" panose="020B0604030504040204" pitchFamily="34" charset="-128"/>
                <a:ea typeface="Meiryo UI" panose="020B0604030504040204" pitchFamily="34" charset="-128"/>
              </a:rPr>
              <a:t>サーモフードポット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材：ステンレス（</a:t>
            </a:r>
            <a:r>
              <a:rPr lang="en-US" altLang="ja-JP" sz="900" dirty="0">
                <a:latin typeface="Meiryo UI" panose="020B0604030504040204" pitchFamily="34" charset="-128"/>
                <a:ea typeface="Meiryo UI" panose="020B0604030504040204" pitchFamily="34" charset="-128"/>
              </a:rPr>
              <a:t>18-8</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φ90×125</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400ml</a:t>
            </a:r>
          </a:p>
          <a:p>
            <a:r>
              <a:rPr lang="ja-JP" altLang="en-US" sz="900">
                <a:latin typeface="Meiryo UI" panose="020B0604030504040204" pitchFamily="34" charset="-128"/>
                <a:ea typeface="Meiryo UI" panose="020B0604030504040204" pitchFamily="34" charset="-128"/>
              </a:rPr>
              <a:t>付属品：取説付（紙箱面）</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考：レッド・ネイビー・ブラック・グレー・カーキ・ホワイト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あえてざらっとした手触りの塗装を表面に施したステンレス素材が特徴のお洒落なフードポットです。カラーバリエーションは全</a:t>
            </a:r>
            <a:r>
              <a:rPr lang="en-US" altLang="ja-JP" sz="1600" dirty="0">
                <a:latin typeface="Meiryo UI" panose="020B0604030504040204" pitchFamily="34" charset="-128"/>
                <a:ea typeface="Meiryo UI" panose="020B0604030504040204" pitchFamily="34" charset="-128"/>
              </a:rPr>
              <a:t>6</a:t>
            </a:r>
            <a:r>
              <a:rPr lang="ja-JP" altLang="en-US" sz="1600">
                <a:latin typeface="Meiryo UI" panose="020B0604030504040204" pitchFamily="34" charset="-128"/>
                <a:ea typeface="Meiryo UI" panose="020B0604030504040204" pitchFamily="34" charset="-128"/>
              </a:rPr>
              <a:t>色と豊富ですのでオリジナル名入れに合わせてお選びください。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231D4C1-F608-0F4D-A95C-800E0CE995C1}"/>
              </a:ext>
            </a:extLst>
          </p:cNvPr>
          <p:cNvPicPr>
            <a:picLocks noChangeAspect="1"/>
          </p:cNvPicPr>
          <p:nvPr/>
        </p:nvPicPr>
        <p:blipFill>
          <a:blip r:embed="rId5"/>
          <a:stretch>
            <a:fillRect/>
          </a:stretch>
        </p:blipFill>
        <p:spPr>
          <a:xfrm>
            <a:off x="549989" y="1532701"/>
            <a:ext cx="3763502" cy="3518223"/>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521</TotalTime>
  <Words>92</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245</cp:revision>
  <cp:lastPrinted>2021-07-20T08:57:41Z</cp:lastPrinted>
  <dcterms:created xsi:type="dcterms:W3CDTF">2021-06-21T09:41:39Z</dcterms:created>
  <dcterms:modified xsi:type="dcterms:W3CDTF">2024-07-25T02:48:45Z</dcterms:modified>
</cp:coreProperties>
</file>