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4" d="100"/>
          <a:sy n="84" d="100"/>
        </p:scale>
        <p:origin x="7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ポータブル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&amp;</a:t>
            </a:r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スタンドファン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AS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PC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　他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73×148×22mm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（包装形態：エアパッキン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､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紙箱）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付属品：取説付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紙箱面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考：単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乾電池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×3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本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別売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屋外で手に持って使っても、デスク上で立てて置いても使える便利なファンです。乾電池式のため充電する手間いらずがポイント。夏場の屋外イベントのノベルティ用などに是非ご活用ください。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432B1B4B-34E5-07FD-6948-66A0293A1F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085" y="1371901"/>
            <a:ext cx="3649980" cy="364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519</TotalTime>
  <Words>92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244</cp:revision>
  <cp:lastPrinted>2021-07-20T08:57:41Z</cp:lastPrinted>
  <dcterms:created xsi:type="dcterms:W3CDTF">2021-06-21T09:41:39Z</dcterms:created>
  <dcterms:modified xsi:type="dcterms:W3CDTF">2024-08-05T05:11:30Z</dcterms:modified>
</cp:coreProperties>
</file>