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2388"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バンブーマグカップ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バンブーファイバー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コーンパウダー、メラミン 他</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l-GR" altLang="ja-JP" sz="900" dirty="0">
                <a:latin typeface="Meiryo UI" panose="020B0604030504040204" pitchFamily="34" charset="-128"/>
                <a:ea typeface="Meiryo UI" panose="020B0604030504040204" pitchFamily="34" charset="-128"/>
              </a:rPr>
              <a:t>φ77×77 (</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PP</a:t>
            </a:r>
            <a:r>
              <a:rPr lang="ja-JP" altLang="en-US" sz="900" dirty="0">
                <a:latin typeface="Meiryo UI" panose="020B0604030504040204" pitchFamily="34" charset="-128"/>
                <a:ea typeface="Meiryo UI" panose="020B0604030504040204" pitchFamily="34" charset="-128"/>
              </a:rPr>
              <a:t>袋、紙箱</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310ml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カラー展開　ホワイト、レッド、ブラック、カーキ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軽量で割れにくいため人気の高いバンブー素材のシンプルなだけどどこか可愛らしいマグカップです。名入れプリント可能なアイテムですのでオリジナルグッズ用などにもおすすめです。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96" name="Picture 72">
            <a:extLst>
              <a:ext uri="{FF2B5EF4-FFF2-40B4-BE49-F238E27FC236}">
                <a16:creationId xmlns:a16="http://schemas.microsoft.com/office/drawing/2014/main" id="{60186970-8231-AED1-BE83-B679B25FF2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895" y="1424998"/>
            <a:ext cx="3562423" cy="356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893</TotalTime>
  <Words>88</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291</cp:revision>
  <cp:lastPrinted>2021-07-20T08:57:41Z</cp:lastPrinted>
  <dcterms:created xsi:type="dcterms:W3CDTF">2021-06-21T09:41:39Z</dcterms:created>
  <dcterms:modified xsi:type="dcterms:W3CDTF">2024-07-25T02:48:48Z</dcterms:modified>
</cp:coreProperties>
</file>