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ラバーウッドコーナーフォトスタンド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材：ゴムの木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アクリル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149×111×30mm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袋、紙箱）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考：ダークウッド、ナチュラルウッド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判サイズ対応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台紙のデザインは弊社の都合により変わることがあります。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ゴムの木の廃材を素材にして作られたコーナー型のフォトスタンドです。縦向きでも横向きでも簡単かつ自由に使えます。カラー展開はナチュラルウッドとダークウッドの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色から選択可能。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CE57643-2A0D-C448-B1AC-68E57A5572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641" y="1460558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521</TotalTime>
  <Words>103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2024-07-25T02:48:49Z</dcterms:modified>
</cp:coreProperties>
</file>