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ラバーウッド万年カレンダー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材：ゴムの木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アクリル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160×95×25mm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袋、紙箱）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考：ダークウッド、ナチュラルウッド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ゴムの木の廃材を素材にして作られた温かみのある万年カレンダーです。カラー展開はナチュラルウッドとダークウッドの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色。フルカラー名入れが可能ですのでデザインに合わせてどうぞ。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4BD201B-BC6C-2545-ADCD-1A10E2C83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65" y="1565177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2024-07-25T02:48:49Z</dcterms:modified>
</cp:coreProperties>
</file>