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28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ワイヤレス充電器 ラージパッド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PC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l-GR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φ100×7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（包装形態：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Qi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規格対応）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機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能：出力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/3.5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付属品：取説付、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micro USB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ケーブル付属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考：ブラック、ホワイト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Qi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規格対応スマートフォンでしたら、この上に置くだけで充電ができる、とても便利なワイヤレス充電器のラージバッドです。バッドの表面にオリジナル名入れが可能ですので、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PR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効果も抜群！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0405CF00-D218-3B42-B40B-A5001444C0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641" y="1429877"/>
            <a:ext cx="3175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518</TotalTime>
  <Words>97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234</cp:revision>
  <cp:lastPrinted>2021-07-20T08:57:41Z</cp:lastPrinted>
  <dcterms:created xsi:type="dcterms:W3CDTF">2021-06-21T09:41:39Z</dcterms:created>
  <dcterms:modified xsi:type="dcterms:W3CDTF">2024-07-25T02:48:49Z</dcterms:modified>
</cp:coreProperties>
</file>