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ワイヤレス充電器 ミニパッド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φ69×10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 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/3.5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規格対応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ブラック、ホワイト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規格対応スマートフォンでしたら、この上に置くだけで充電ができる、とても便利なワイヤレス充電器のミニバッドです。バッドの表面にオリジナル名入れが可能ですので、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PR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効果も抜群です！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C13B84-A725-9347-A3F6-EB907D572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2024-07-25T02:48:50Z</dcterms:modified>
</cp:coreProperties>
</file>