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ワンタッチカービングサーモボトル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φ66×190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ネイビー、ブラック、ホワイト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フタを片手で簡単に開閉できるため、スポーツ用などにも最適な、保温・保冷力抜群のサーモボトルです。また口元のフィット感が良い小さめの飲み口もポイント。こちらは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4FB34CE-766F-0B4E-815A-7C75C0E82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58300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2024-07-25T02:48:51Z</dcterms:modified>
</cp:coreProperties>
</file>