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テキスタイルモバイルアクセサリーケース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195×110×37mm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考：ネイビー、ブラック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カジュアルな生地感も印象的な、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ゲーブルやバッテリーを持ち歩くのに便利な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サイズのケースです。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カラーバリエーションはブラックとネイビーの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お好みでお選びください。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DE81621-D7D8-7448-823F-06AE50E1C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61" y="169533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75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2024-07-25T02:48:52Z</dcterms:modified>
</cp:coreProperties>
</file>