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リングノート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材：再生紙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スチール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152×210×8mm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考：再生紙使用（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マーク（本体裏面）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地球環境に優しい再生紙を使用した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サイズのリサイクルリングメモです。とてもシンプルなデザインで、どんなオリジナル名入れでもマッチしますので、ノベルティ用などにおすすめです。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5282C57-B388-3F48-83B3-C3DB55C81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6" y="1624416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2024-07-25T02:48:53Z</dcterms:modified>
</cp:coreProperties>
</file>