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材：再生紙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148×210×5mm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考：再生紙使用（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R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マーク（本体裏面）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ブルー、レッド、ブラック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地球環境に優しい再生紙を使用した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サイズのリサイクルノートです。とてもシンプルなデザインで、どんなオリジナル名入れでもマッチしますので、ノベルティ用などにおすすめです。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9A43855-6159-7843-817E-DEE865DED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60" y="145275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2024-07-25T02:48:53Z</dcterms:modified>
</cp:coreProperties>
</file>