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リサイクル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A7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リングメモ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材：再生紙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スチール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75×125×7mm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考：再生紙使用（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R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マーク（本体裏面）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ナチュラル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地球環境に優しい再生紙を使用した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A7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サイズのリサイクルリングメモです。とてもシンプルなデザインで、どんなオリジナル名入れでもマッチしますので、ノベルティ用などにおすすめです。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DDD76B7-F08D-F44C-B480-2549C35E7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861" y="1570567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2024-07-25T02:48:53Z</dcterms:modified>
</cp:coreProperties>
</file>