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75×120×9mm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ブルー、レッド、ブラック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サイズのリサイクルメモパッドです。とてもシンプルなデザインで、どんなオリジナル名入れでもマッチしますので、ノベルティ用などにおすすめです。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DEC47EE-EBED-2648-BBA0-24ADEAFB0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73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2024-09-12T02:43:45Z</dcterms:modified>
</cp:coreProperties>
</file>