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103×148×9mm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ブルー、レッド、ブラック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サイズのリサイクルメモパッドです。とてもシンプルなデザインで、どんなオリジナル名入れでもマッチしますので、ノベルティ用などにおすすめです。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B10F8B-21DA-C74C-BAA3-CF3027F24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2024-07-25T02:48:54Z</dcterms:modified>
</cp:coreProperties>
</file>