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パーソナル加湿器　木目調クリアボトルタイプ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Φ58×135</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1000mm </a:t>
            </a:r>
          </a:p>
          <a:p>
            <a:r>
              <a:rPr lang="ja-JP" altLang="en-US" sz="900">
                <a:latin typeface="Meiryo UI" panose="020B0604030504040204" pitchFamily="34" charset="-128"/>
                <a:ea typeface="Meiryo UI" panose="020B0604030504040204" pitchFamily="34" charset="-128"/>
              </a:rPr>
              <a:t>　　　　　（包装形態：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交換用吸水芯</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本付属</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USB</a:t>
            </a:r>
            <a:r>
              <a:rPr lang="ja-JP" altLang="en-US" sz="900">
                <a:latin typeface="Meiryo UI" panose="020B0604030504040204" pitchFamily="34" charset="-128"/>
                <a:ea typeface="Meiryo UI" panose="020B0604030504040204" pitchFamily="34" charset="-128"/>
              </a:rPr>
              <a:t>電源ケーブル付属</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考：ナチュラルウッド</a:t>
            </a:r>
            <a:endParaRPr lang="en-US" altLang="ja-JP" sz="900" dirty="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オフィスのデスク上などに置くのにぴったりサイズなクリアボトルタイプの加湿器です。３時間で電源が自動でオフになる空焚き防止機能付き。</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名入れ可能ですのでオリジナルグッズに是非！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17C8F980-43B3-BA4A-84F3-3B1004A40184}"/>
              </a:ext>
            </a:extLst>
          </p:cNvPr>
          <p:cNvPicPr>
            <a:picLocks noChangeAspect="1"/>
          </p:cNvPicPr>
          <p:nvPr/>
        </p:nvPicPr>
        <p:blipFill>
          <a:blip r:embed="rId5"/>
          <a:stretch>
            <a:fillRect/>
          </a:stretch>
        </p:blipFill>
        <p:spPr>
          <a:xfrm>
            <a:off x="746623" y="1483351"/>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105</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2024-07-25T02:48:55Z</dcterms:modified>
</cp:coreProperties>
</file>