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モバイルリングホルダー フルカラー対応　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亜鉛合金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φ45×10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考：ブラック、ホワイト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電車の中などでスマホ操作をする際、誤って落としてしまうことを防止する丸型のリングホルダー。フルカラープリント対応タイプですので、どんなオリジナルデザインでも鮮やかな表現が可能。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10198C8-8426-3D4C-A7F1-2692BF825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96" y="1545971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2024-07-25T02:48:56Z</dcterms:modified>
</cp:coreProperties>
</file>