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ライト付モバイルチャージャー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2200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37×81×24mm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78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能：最大出力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2200</a:t>
            </a:r>
            <a:r>
              <a:rPr lang="en" altLang="ja-JP" sz="9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mAh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考：スマートフォン約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回充電可能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ブラック、ホワイト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スマホを約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回分充電できる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2200</a:t>
            </a:r>
            <a:r>
              <a:rPr lang="en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mAh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タイプのモバイルチャージャーです。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ライト付きのため持ち歩くのにも大変便利。オリジナル名入れも可能ですのでグッズ用などにもおすすめです。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891B75B-0CC3-384D-96E2-27EB374B5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02" y="1531579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102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2024-07-25T02:48:58Z</dcterms:modified>
</cp:coreProperties>
</file>