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モバイルチャージャー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5000 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対応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62×98×13mm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107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能：最大出力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2.1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5000</a:t>
            </a:r>
            <a:r>
              <a:rPr lang="en" altLang="ja-JP" sz="9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mAh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残量表示ランプ付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考：スマートフォン約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回充電可能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ブラック、ホワイト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汎用性の高い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に対応した、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5000</a:t>
            </a:r>
            <a:r>
              <a:rPr lang="en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mAh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の大容量モバイルチャージャーです。見た目はすっきりとしたシンプルなデザインですので、どんなオリジナル名入れにもマッチします。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3C162C3-7A3B-7942-8552-C6EB71146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1" y="1567422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99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2024-07-25T02:48:59Z</dcterms:modified>
</cp:coreProperties>
</file>