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白雲石吸水コースター 六角</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材：白雲石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コルク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110×95×8mm </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 取説付（紙箱面）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環境に優しい自然素材な上、吸水性にも優れた白雲石素材の六角コースターです。フルカラープリントが可能ですので、特にノベルティやカフェショップのオリジナルグッズ等におすすめです。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2E1030B-D596-4047-837A-6253BCE3D2C9}"/>
              </a:ext>
            </a:extLst>
          </p:cNvPr>
          <p:cNvPicPr>
            <a:picLocks noChangeAspect="1"/>
          </p:cNvPicPr>
          <p:nvPr/>
        </p:nvPicPr>
        <p:blipFill>
          <a:blip r:embed="rId5"/>
          <a:stretch>
            <a:fillRect/>
          </a:stretch>
        </p:blipFill>
        <p:spPr>
          <a:xfrm>
            <a:off x="813861" y="1540002"/>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83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2024-07-25T02:49:00Z</dcterms:modified>
</cp:coreProperties>
</file>