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レーザーカットできるモバイルリングホルダー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材：アクリル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50×75×7</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オリジナルデザインに合わせて形状も自由にカットできるアクリル素材のリングホルダーです。フルカラーデザイン対応で、キャラクターグッズやスポーツチームの応援グッズに大変おすすめ。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9F192DF-BDF7-444C-A56C-1E43CB4C4026}"/>
              </a:ext>
            </a:extLst>
          </p:cNvPr>
          <p:cNvPicPr>
            <a:picLocks noChangeAspect="1"/>
          </p:cNvPicPr>
          <p:nvPr/>
        </p:nvPicPr>
        <p:blipFill>
          <a:blip r:embed="rId5"/>
          <a:stretch>
            <a:fillRect/>
          </a:stretch>
        </p:blipFill>
        <p:spPr>
          <a:xfrm>
            <a:off x="807641" y="1635576"/>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65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2024-07-25T02:49:01Z</dcterms:modified>
</cp:coreProperties>
</file>