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カスタムデザイン付箋 名刺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材：紙（各色約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90×56×3mm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名刺代わりに配れて喜ばれる付箋セットです。名刺入れなどに収まるよう、あえて薄型に作成しております。こちらはオリジナル名入れ必須商品となっており、フルカラープリントも可能です。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E9BC06-DDB1-D045-8824-01004B718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78" y="1597412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72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2024-07-25T02:49:03Z</dcterms:modified>
</cp:coreProperties>
</file>