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3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氷タオル　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ver.2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レーヨン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 成分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精製水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除菌剤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塩化ベンゼトニウム 他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香料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：オル本体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260×260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パッケージサイズ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/99×200×13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袋裏面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冷凍庫に入れて冷やしてから開封し使用するタイプの冷感タオル。スポーツ系やアウトドア系イベント、また夏場の野外フェス等におすすめです。また風邪の発熱の際などにも利用可能。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6DB447F-83D9-D14D-8AA2-872E9E9D5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922" y="1367722"/>
            <a:ext cx="2020811" cy="340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105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2024-07-25T02:49:05Z</dcterms:modified>
</cp:coreProperties>
</file>