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6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ウォーターバッグ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ナイロン、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310×330×160(mm)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折りたたみ式で使わないときはコンパクトに仕舞えるウォーターバッグです。アウトドアイベントなどはもちろん、災害時などにも非常に役立ちますので備えておくと安心。是非ご活用ください。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145C19E-93AE-CE40-8370-895E17A9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83" y="1438967"/>
            <a:ext cx="3076979" cy="35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2024-07-25T02:49:06Z</dcterms:modified>
</cp:coreProperties>
</file>