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6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フロントパネルコンパクトラジオ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アクリル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110×80×42(mm)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装：エアパッキン、紙箱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災害時や電波障害に強いワイド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FM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仕様のコンパクトで便利なラジオです。カラーバリエーションはブラックとホワイトの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色展開。いざというときに備えておきたいアイテムのひとつです。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028EC74-AEBA-AD4C-8DF1-B5A84B880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12" y="1449709"/>
            <a:ext cx="3336636" cy="35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2024-07-25T02:49:07Z</dcterms:modified>
</cp:coreProperties>
</file>