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6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立てておけるラジオ付トーチライト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φ46×125(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装：エアパッキン、紙箱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FM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のラジオ機能が搭載された、災害時などにとっても役立つトーチライトです。カラーバリーションはブラックとホワイトの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色展開です。ちょっとした特典用などにもおすすめ。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95F9656-F42D-A149-BB80-35BD13826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98349"/>
            <a:ext cx="3476363" cy="35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2024-07-25T02:49:07Z</dcterms:modified>
</cp:coreProperties>
</file>