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2"/>
  </p:normalViewPr>
  <p:slideViewPr>
    <p:cSldViewPr snapToGrid="0" snapToObjects="1">
      <p:cViewPr varScale="1">
        <p:scale>
          <a:sx n="130" d="100"/>
          <a:sy n="130" d="100"/>
        </p:scale>
        <p:origin x="184" y="2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薄型ホイッスル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/28×71×7(</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ひも全長</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、ストラップ付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考：オレンジ・ブラック・ホワイト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災害時やお子さんの登下校時など、いざというときに咄嗟に危険を知らせることが出来て役立つホイッスルです。カラーバリエーションはオレンジ、ブラック、ホワイトの</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色展開です。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4" name="図 23">
            <a:extLst>
              <a:ext uri="{FF2B5EF4-FFF2-40B4-BE49-F238E27FC236}">
                <a16:creationId xmlns:a16="http://schemas.microsoft.com/office/drawing/2014/main" id="{CE62BED6-C12F-CC41-83AA-EE9AC480AE6B}"/>
              </a:ext>
            </a:extLst>
          </p:cNvPr>
          <p:cNvPicPr>
            <a:picLocks noChangeAspect="1"/>
          </p:cNvPicPr>
          <p:nvPr/>
        </p:nvPicPr>
        <p:blipFill>
          <a:blip r:embed="rId5"/>
          <a:stretch>
            <a:fillRect/>
          </a:stretch>
        </p:blipFill>
        <p:spPr>
          <a:xfrm>
            <a:off x="837693" y="1425480"/>
            <a:ext cx="3402855" cy="353046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540</TotalTime>
  <Words>100</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238</cp:revision>
  <cp:lastPrinted>2021-07-20T08:57:41Z</cp:lastPrinted>
  <dcterms:created xsi:type="dcterms:W3CDTF">2021-06-21T09:41:39Z</dcterms:created>
  <dcterms:modified xsi:type="dcterms:W3CDTF">2024-07-25T02:49:08Z</dcterms:modified>
</cp:coreProperties>
</file>