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2"/>
  </p:normalViewPr>
  <p:slideViewPr>
    <p:cSldViewPr snapToGrid="0" snapToObjects="1">
      <p:cViewPr varScale="1">
        <p:scale>
          <a:sx n="130" d="100"/>
          <a:sy n="130" d="100"/>
        </p:scale>
        <p:origin x="184" y="2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COB3</a:t>
            </a:r>
            <a:r>
              <a:rPr lang="ja-JP" altLang="en-US" sz="2000">
                <a:solidFill>
                  <a:schemeClr val="bg1"/>
                </a:solidFill>
                <a:latin typeface="Meiryo UI" panose="020B0604030504040204" pitchFamily="34" charset="-128"/>
                <a:ea typeface="Meiryo UI" panose="020B0604030504040204" pitchFamily="34" charset="-128"/>
              </a:rPr>
              <a:t>フェイスランタン ビッグライト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39082" y="5281134"/>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Φ86×145(</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ランタン使用時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Φ86×195(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付属</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懐中電灯にもなるしランタンとしても使える強力なビッグライトです。アウトドアイベントはもちろん、緊急災害時などにも非常に役立ちますのでひとつ備えて置くと安心。是非ご活用ください。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7BA21CD-F192-7149-BA71-82F2D9792DF4}"/>
              </a:ext>
            </a:extLst>
          </p:cNvPr>
          <p:cNvPicPr>
            <a:picLocks noChangeAspect="1"/>
          </p:cNvPicPr>
          <p:nvPr/>
        </p:nvPicPr>
        <p:blipFill>
          <a:blip r:embed="rId5"/>
          <a:stretch>
            <a:fillRect/>
          </a:stretch>
        </p:blipFill>
        <p:spPr>
          <a:xfrm>
            <a:off x="758545" y="1576866"/>
            <a:ext cx="3393786" cy="334170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546</TotalTime>
  <Words>102</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239</cp:revision>
  <cp:lastPrinted>2021-07-20T08:57:41Z</cp:lastPrinted>
  <dcterms:created xsi:type="dcterms:W3CDTF">2021-06-21T09:41:39Z</dcterms:created>
  <dcterms:modified xsi:type="dcterms:W3CDTF">2024-07-25T02:49:09Z</dcterms:modified>
</cp:coreProperties>
</file>