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8" d="100"/>
          <a:sy n="108" d="100"/>
        </p:scale>
        <p:origin x="2388" y="4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フラットトップサーモハンドルタンブラー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材：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PP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、シリコーンゴム　他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l-GR" altLang="zh-CN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φ83×191(</a:t>
            </a:r>
            <a:r>
              <a:rPr lang="en-US" altLang="zh-CN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mm)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   装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PP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袋、紙箱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容   量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 390ml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   考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 </a:t>
            </a:r>
            <a:r>
              <a:rPr lang="zh-TW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取説付</a:t>
            </a:r>
            <a:r>
              <a:rPr lang="en-US" altLang="zh-TW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zh-TW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紙箱面</a:t>
            </a:r>
            <a:r>
              <a:rPr lang="en-US" altLang="zh-TW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  <a:r>
              <a:rPr lang="zh-TW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、本体耐熱温度</a:t>
            </a:r>
            <a:r>
              <a:rPr lang="en-US" altLang="zh-TW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100℃</a:t>
            </a:r>
            <a:r>
              <a:rPr lang="zh-TW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、食品衛生検査済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商品写真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59607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ハンドル付きながらすっきりとした見た目でお洒落なタンブラーです。プラスチック二重構造のため、冷たいものを入れても結露せず、バッグの中にも気軽に入れて持ち歩くことが可能。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040" name="Picture 16">
            <a:extLst>
              <a:ext uri="{FF2B5EF4-FFF2-40B4-BE49-F238E27FC236}">
                <a16:creationId xmlns:a16="http://schemas.microsoft.com/office/drawing/2014/main" id="{C2FB9590-05BF-1AD9-1D2A-8EA847D3BA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2" y="1347250"/>
            <a:ext cx="3714842" cy="3714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552</TotalTime>
  <Words>95</Words>
  <Application>Microsoft Office PowerPoint</Application>
  <PresentationFormat>画面に合わせる (4:3)</PresentationFormat>
  <Paragraphs>16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250</cp:revision>
  <cp:lastPrinted>2021-07-20T08:57:41Z</cp:lastPrinted>
  <dcterms:created xsi:type="dcterms:W3CDTF">2021-06-21T09:41:39Z</dcterms:created>
  <dcterms:modified xsi:type="dcterms:W3CDTF">2024-07-25T02:49:13Z</dcterms:modified>
</cp:coreProperties>
</file>