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65"/>
  </p:normalViewPr>
  <p:slideViewPr>
    <p:cSldViewPr snapToGrid="0" snapToObjects="1">
      <p:cViewPr>
        <p:scale>
          <a:sx n="132" d="100"/>
          <a:sy n="132" d="100"/>
        </p:scale>
        <p:origin x="704" y="-4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スタンドワイヤレス充電器 </a:t>
            </a:r>
            <a:r>
              <a:rPr lang="en-US" altLang="ja-JP" sz="2000" dirty="0">
                <a:solidFill>
                  <a:schemeClr val="bg1"/>
                </a:solidFill>
                <a:latin typeface="Meiryo UI" panose="020B0604030504040204" pitchFamily="34" charset="-128"/>
                <a:ea typeface="Meiryo UI" panose="020B0604030504040204" pitchFamily="34" charset="-128"/>
              </a:rPr>
              <a:t>5</a:t>
            </a:r>
            <a:r>
              <a:rPr lang="en" altLang="ja-JP" sz="2000" dirty="0">
                <a:solidFill>
                  <a:schemeClr val="bg1"/>
                </a:solidFill>
                <a:latin typeface="Meiryo UI" panose="020B0604030504040204" pitchFamily="34" charset="-128"/>
                <a:ea typeface="Meiryo UI" panose="020B0604030504040204" pitchFamily="34" charset="-128"/>
              </a:rPr>
              <a:t>W</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70×130×77(mm)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考：出力</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W</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micro USB</a:t>
            </a:r>
            <a:r>
              <a:rPr lang="ja-JP" altLang="en-US" sz="900">
                <a:latin typeface="Meiryo UI" panose="020B0604030504040204" pitchFamily="34" charset="-128"/>
                <a:ea typeface="Meiryo UI" panose="020B0604030504040204" pitchFamily="34" charset="-128"/>
              </a:rPr>
              <a:t>ケーブル付属</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スマホスタンドとしても便利に活用できるため、勉強にもお仕事にも家事にもとっても役立つワイヤレス充電器です。カラーバリエーションはブラックとホワイトの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色展開。是非ご活用ください。</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4" name="図 33">
            <a:extLst>
              <a:ext uri="{FF2B5EF4-FFF2-40B4-BE49-F238E27FC236}">
                <a16:creationId xmlns:a16="http://schemas.microsoft.com/office/drawing/2014/main" id="{8A916558-F895-0C48-AB29-7145E64125C7}"/>
              </a:ext>
            </a:extLst>
          </p:cNvPr>
          <p:cNvPicPr>
            <a:picLocks noChangeAspect="1"/>
          </p:cNvPicPr>
          <p:nvPr/>
        </p:nvPicPr>
        <p:blipFill>
          <a:blip r:embed="rId5"/>
          <a:stretch>
            <a:fillRect/>
          </a:stretch>
        </p:blipFill>
        <p:spPr>
          <a:xfrm>
            <a:off x="596872" y="1881472"/>
            <a:ext cx="4023659" cy="309970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541</TotalTime>
  <Words>92</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241</cp:revision>
  <cp:lastPrinted>2021-07-20T08:57:41Z</cp:lastPrinted>
  <dcterms:created xsi:type="dcterms:W3CDTF">2021-06-21T09:41:39Z</dcterms:created>
  <dcterms:modified xsi:type="dcterms:W3CDTF">2024-07-25T02:49:13Z</dcterms:modified>
</cp:coreProperties>
</file>