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p:scale>
          <a:sx n="132" d="100"/>
          <a:sy n="132" d="100"/>
        </p:scale>
        <p:origin x="704" y="-4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ラウンド</a:t>
            </a:r>
            <a:r>
              <a:rPr lang="en-US" altLang="ja-JP" sz="2000" dirty="0">
                <a:solidFill>
                  <a:schemeClr val="bg1"/>
                </a:solidFill>
                <a:latin typeface="Meiryo UI" panose="020B0604030504040204" pitchFamily="34" charset="-128"/>
                <a:ea typeface="Meiryo UI" panose="020B0604030504040204" pitchFamily="34" charset="-128"/>
              </a:rPr>
              <a:t>10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φ100×7(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W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10W</a:t>
            </a:r>
            <a:r>
              <a:rPr lang="ja-JP" altLang="en-US" sz="1600">
                <a:latin typeface="Meiryo UI" panose="020B0604030504040204" pitchFamily="34" charset="-128"/>
                <a:ea typeface="Meiryo UI" panose="020B0604030504040204" pitchFamily="34" charset="-128"/>
              </a:rPr>
              <a:t>の高速充電可能な上、コンパクトなワイヤレス充電器です。オリジナル名入れ可能なアイテムですのでイベント等で配布するノベルティ用としてもおすすめです。是非ご活用ください。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AD895380-E993-DB47-87D5-24FF1B19B5F4}"/>
              </a:ext>
            </a:extLst>
          </p:cNvPr>
          <p:cNvPicPr>
            <a:picLocks noChangeAspect="1"/>
          </p:cNvPicPr>
          <p:nvPr/>
        </p:nvPicPr>
        <p:blipFill>
          <a:blip r:embed="rId5"/>
          <a:stretch>
            <a:fillRect/>
          </a:stretch>
        </p:blipFill>
        <p:spPr>
          <a:xfrm>
            <a:off x="691056" y="1700127"/>
            <a:ext cx="3686743" cy="309504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96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2024-07-25T02:49:14Z</dcterms:modified>
</cp:coreProperties>
</file>