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 varScale="1">
        <p:scale>
          <a:sx n="87" d="100"/>
          <a:sy n="87" d="100"/>
        </p:scale>
        <p:origin x="432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木目調ワイヤレス充電器 ラウンド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l-GR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φ100×7(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mm)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機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能：出力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/10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付属品：取説付、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micro USB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ケーブル付属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Qi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規格対応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包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装：エアパッキン、紙箱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考：ナチュラル・ブラウン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10W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の高速充電可能な上、見た目もお洒落な木目調でコンパクトなワイヤレス充電器です。オリジナル名入れ可能ですので、イベントやキャンペーン等でのノベルティ用としてもおすすめです。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0D43CB1-CBA9-3DFD-7E54-0C677AB065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401" y="1422052"/>
            <a:ext cx="3606760" cy="360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</TotalTime>
  <Words>99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244</cp:revision>
  <cp:lastPrinted>2021-07-20T08:57:41Z</cp:lastPrinted>
  <dcterms:created xsi:type="dcterms:W3CDTF">2021-06-21T09:41:39Z</dcterms:created>
  <dcterms:modified xsi:type="dcterms:W3CDTF">2024-07-25T02:49:14Z</dcterms:modified>
</cp:coreProperties>
</file>