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14"/>
  </p:normalViewPr>
  <p:slideViewPr>
    <p:cSldViewPr snapToGrid="0" snapToObjects="1">
      <p:cViewPr varScale="1">
        <p:scale>
          <a:sx n="84" d="100"/>
          <a:sy n="84" d="100"/>
        </p:scale>
        <p:origin x="708"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 リフレッシュポット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30×60×30(mm)</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地球環境に優しいゴムの木素材を使用したコンパクトサイズのリフレッシュポットです。オリジナル名入れも可能なアイテムですので、のベルティやオリジナルグッズ用にもおすすめです。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BC9B9C-788A-270B-BC14-E509617A478A}"/>
              </a:ext>
            </a:extLst>
          </p:cNvPr>
          <p:cNvPicPr>
            <a:picLocks noChangeAspect="1"/>
          </p:cNvPicPr>
          <p:nvPr/>
        </p:nvPicPr>
        <p:blipFill>
          <a:blip r:embed="rId5"/>
          <a:stretch>
            <a:fillRect/>
          </a:stretch>
        </p:blipFill>
        <p:spPr>
          <a:xfrm>
            <a:off x="772434" y="1407930"/>
            <a:ext cx="3560088" cy="356008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522</TotalTime>
  <Words>68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2024-08-07T00:53:15Z</dcterms:modified>
</cp:coreProperties>
</file>