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14"/>
  </p:normalViewPr>
  <p:slideViewPr>
    <p:cSldViewPr snapToGrid="0" snapToObjects="1">
      <p:cViewPr varScale="1">
        <p:scale>
          <a:sx n="142" d="100"/>
          <a:sy n="142" d="100"/>
        </p:scale>
        <p:origin x="6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ハンドルがしまえる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PC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 他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360×250×20(mm)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、ハンドル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25×310(mm)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  <a:b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考：加工ありの場合は袋入れでの納品になります。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ブラック・グレー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ファスナーを開けるだけでそのまま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PC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を使える上、ハンドルをしまうこともできる便利バッグです。カラーバリエーションはブラックとグレーの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色展開。是非ご活用ください。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33FCF8CA-0C00-444A-A103-E8FAE7B9F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401" y="2259426"/>
            <a:ext cx="3968750" cy="213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524</TotalTime>
  <Words>101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2024-07-25T02:49:16Z</dcterms:modified>
</cp:coreProperties>
</file>