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4"/>
  </p:normalViewPr>
  <p:slideViewPr>
    <p:cSldViewPr snapToGrid="0" snapToObjects="1">
      <p:cViewPr varScale="1">
        <p:scale>
          <a:sx n="142" d="100"/>
          <a:sy n="142" d="100"/>
        </p:scale>
        <p:origin x="648" y="-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モバイルチャージャー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10000</a:t>
            </a:r>
            <a:r>
              <a:rPr lang="en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mAh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Type-C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対応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7781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W67×H134×D15(mm)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能：最大出力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2.1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バッテリー容量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10000</a:t>
            </a:r>
            <a:r>
              <a:rPr lang="en" altLang="ja-JP" sz="9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mAh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考：スマートフォン約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4.6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回充電可能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残量表示ランプ付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大容量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10000</a:t>
            </a:r>
            <a:r>
              <a:rPr lang="en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mAh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のすっきりシンプルな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Type-C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対応モバイルチャージャーです。カラーバリエーションはブラックとホワイトの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色展開。名入れも可能ですので是非ご活用ください。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1E4F68A-0798-824F-975F-2255BB02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19" y="1687459"/>
            <a:ext cx="3693895" cy="30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113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2024-07-25T02:49:16Z</dcterms:modified>
</cp:coreProperties>
</file>