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4"/>
  </p:normalViewPr>
  <p:slideViewPr>
    <p:cSldViewPr snapToGrid="0" snapToObjects="1">
      <p:cViewPr varScale="1">
        <p:scale>
          <a:sx n="87" d="100"/>
          <a:sy n="8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ポータブルデスクライト ワイド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7781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W72×H128×D45(mm)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DC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mm)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装：エアパッキン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考：電池は商品に含まれません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｡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電源可能でコンパクトに折りたためるため持ち歩きにも便利な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デスクライトです。カラーバリエーションはブラックとホワイトの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色展開から選択可能。是非ご活用ください。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71007A4-503A-5097-E99D-BE34C554A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31" y="1445527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101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2024-07-25T02:49:17Z</dcterms:modified>
</cp:coreProperties>
</file>