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4"/>
  </p:normalViewPr>
  <p:slideViewPr>
    <p:cSldViewPr snapToGrid="0" snapToObjects="1">
      <p:cViewPr varScale="1">
        <p:scale>
          <a:sx n="142" d="100"/>
          <a:sy n="142" d="100"/>
        </p:scale>
        <p:origin x="-120" y="-1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折りたたみマルチスマホスタンド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W67×H114×D25(mm)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スマホにもタブレットにもマルチで使うことが可能な上、コンパクトに折りたたんで便利に持ち歩くこともできるスマホスタンドです。ブラックとホワイトの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66932A1A-FC83-9C4D-B74E-2FDB22E9383A}"/>
              </a:ext>
            </a:extLst>
          </p:cNvPr>
          <p:cNvPicPr>
            <a:picLocks noChangeAspect="1"/>
          </p:cNvPicPr>
          <p:nvPr/>
        </p:nvPicPr>
        <p:blipFill>
          <a:blip r:embed="rId5"/>
          <a:stretch>
            <a:fillRect/>
          </a:stretch>
        </p:blipFill>
        <p:spPr>
          <a:xfrm>
            <a:off x="617363" y="1702736"/>
            <a:ext cx="3741898" cy="29648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2024-07-25T02:49:18Z</dcterms:modified>
</cp:coreProperties>
</file>