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4"/>
  </p:normalViewPr>
  <p:slideViewPr>
    <p:cSldViewPr snapToGrid="0" snapToObjects="1">
      <p:cViewPr varScale="1">
        <p:scale>
          <a:sx n="142" d="100"/>
          <a:sy n="142" d="100"/>
        </p:scale>
        <p:origin x="-120"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ポケットサーモボトルロング </a:t>
            </a:r>
            <a:r>
              <a:rPr lang="en-US" altLang="ja-JP" sz="2000" dirty="0">
                <a:solidFill>
                  <a:schemeClr val="bg1"/>
                </a:solidFill>
                <a:latin typeface="Meiryo UI" panose="020B0604030504040204" pitchFamily="34" charset="-128"/>
                <a:ea typeface="Meiryo UI" panose="020B0604030504040204" pitchFamily="34" charset="-128"/>
              </a:rPr>
              <a:t>200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φ45×193(</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200ml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PE</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バッグの中で邪魔になりにくいスリムタイプのすっきりシンプルな</a:t>
            </a:r>
            <a:r>
              <a:rPr lang="en-US" altLang="ja-JP" sz="1600" dirty="0">
                <a:latin typeface="Meiryo UI" panose="020B0604030504040204" pitchFamily="34" charset="-128"/>
                <a:ea typeface="Meiryo UI" panose="020B0604030504040204" pitchFamily="34" charset="-128"/>
              </a:rPr>
              <a:t>200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ロングボトルです。カラーバリエーションはブラック、ホワイト、シルバーの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5EB0153C-8F03-6F43-A133-530DEF77E217}"/>
              </a:ext>
            </a:extLst>
          </p:cNvPr>
          <p:cNvPicPr>
            <a:picLocks noChangeAspect="1"/>
          </p:cNvPicPr>
          <p:nvPr/>
        </p:nvPicPr>
        <p:blipFill>
          <a:blip r:embed="rId5"/>
          <a:stretch>
            <a:fillRect/>
          </a:stretch>
        </p:blipFill>
        <p:spPr>
          <a:xfrm>
            <a:off x="807641" y="1437403"/>
            <a:ext cx="3415452" cy="33173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TotalTime>
  <Words>92</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2024-07-25T02:49:19Z</dcterms:modified>
</cp:coreProperties>
</file>