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回転スタンド付ハンディファン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/118×225×36(mm)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、回転スタンド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/φ74×83(mm)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Type-C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ケーブル付属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(1000mm)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エアパッキン、紙箱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バッテリー容量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2000mAh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90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度の左右首振り機能や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度の上下角度調整も可能なため卓上スタンドとしても、またもちろんハンディとしても使える便利なハンディファン。ブラックとホワイトの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色展開から選択可能です。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114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994</cp:revision>
  <cp:lastPrinted>2021-07-20T08:57:41Z</cp:lastPrinted>
  <dcterms:created xsi:type="dcterms:W3CDTF">2021-06-21T09:41:39Z</dcterms:created>
  <dcterms:modified xsi:type="dcterms:W3CDTF">2024-07-25T02:49:19Z</dcterms:modified>
</cp:coreProperties>
</file>