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スティックサーモボトル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ver.2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b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ランチ用などにぴったりな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サイズで持ち歩きにも便利なサーモボトルです。つるんとしたスリムなデザインがおしゃれな上、パッキンも外しやすくお手入れも簡単なためおすすめです。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998FC045-B6EC-5A54-8F8D-9EA428A6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3" y="1371901"/>
            <a:ext cx="3547348" cy="35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2024-07-25T02:49:20Z</dcterms:modified>
</cp:coreProperties>
</file>