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缶ホールドサーモタンブラー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ステンレス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(18-8)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φ76×123(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360ml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紙箱面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袋、紙箱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直飲みタンブラーにも缶ホルダーにも、シリコンパーツをつけ替えることでなる便利なアイテムです。レッド、ネイビー、ブラック、ホワイトの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色バリエーションから選択可能です。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995</cp:revision>
  <cp:lastPrinted>2021-07-20T08:57:41Z</cp:lastPrinted>
  <dcterms:created xsi:type="dcterms:W3CDTF">2021-06-21T09:41:39Z</dcterms:created>
  <dcterms:modified xsi:type="dcterms:W3CDTF">2024-07-25T02:49:21Z</dcterms:modified>
</cp:coreProperties>
</file>