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白雲石入り吸水コースター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石、コルク</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φ103×8(</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取説付</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紙箱面</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エアパッキン、紙箱</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吸水性に優れている白雲石という鉱物入りで、ビジネスデスクなどでも便利に活用できるコースターです。オリジナル名入れプリントが可能なためノベルティ用等にもおすすめです。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858</TotalTime>
  <Words>85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991</cp:revision>
  <cp:lastPrinted>2021-07-20T08:57:41Z</cp:lastPrinted>
  <dcterms:created xsi:type="dcterms:W3CDTF">2021-06-21T09:41:39Z</dcterms:created>
  <dcterms:modified xsi:type="dcterms:W3CDTF">2024-07-25T02:49:21Z</dcterms:modified>
</cp:coreProperties>
</file>