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モバイルウォータープルーフポーチ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6.7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インチ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029756"/>
            <a:ext cx="4140913" cy="134100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 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/120×215×17(mm)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、ネックストラップ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全長約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890(mm)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防水等級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IPX8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水深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2m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へ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時間水没させても内部に浸水が無い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防水性能を有します。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取説付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台紙面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、ストラップ付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HDPE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袋、台紙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安全パーツ付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ストラップ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、参考収納寸法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/79×162×8(mm)※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参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考値のため、寸法内でも形状によっては収納できない場合がござ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います。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922807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07391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6.7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インチサイズのスマホまで対応可能な上、入れたままでも操作が可能なウォータープルーフポーチです。どんなスマホにも合わせられるホワイトとブラックの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色展開から選べます。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171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993</cp:revision>
  <cp:lastPrinted>2021-07-20T08:57:41Z</cp:lastPrinted>
  <dcterms:created xsi:type="dcterms:W3CDTF">2021-06-21T09:41:39Z</dcterms:created>
  <dcterms:modified xsi:type="dcterms:W3CDTF">2024-07-25T02:49:22Z</dcterms:modified>
</cp:coreProperties>
</file>